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104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Matthews" initials="MM" lastIdx="1" clrIdx="0">
    <p:extLst>
      <p:ext uri="{19B8F6BF-5375-455C-9EA6-DF929625EA0E}">
        <p15:presenceInfo xmlns:p15="http://schemas.microsoft.com/office/powerpoint/2012/main" userId="S::MMatthews@centage.com::a3d44a63-a65d-4bdc-8430-4f4e93b756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F0"/>
    <a:srgbClr val="999999"/>
    <a:srgbClr val="FAEDE7"/>
    <a:srgbClr val="FEFEFD"/>
    <a:srgbClr val="797979"/>
    <a:srgbClr val="0B5395"/>
    <a:srgbClr val="0BD0D9"/>
    <a:srgbClr val="000000"/>
    <a:srgbClr val="2EABFF"/>
    <a:srgbClr val="0B2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07" autoAdjust="0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7" d="100"/>
          <a:sy n="167" d="100"/>
        </p:scale>
        <p:origin x="39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C9FEC-A250-4FDF-A51B-E3EB95089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D16A1-46C3-4F3B-8CA6-DFB43C09D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17DB9-568E-46FD-AF51-A70F0C7B818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E8CDC-C250-4011-8DDB-854955D74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EB143-92C9-4208-B0AB-E7E419EC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34B8-A77F-40C0-A55F-64DCE4FDB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7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33D9-FB26-D446-8AE3-490427A15D23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CD059-04B4-D04B-91E9-1DF07B73A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32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hyperlink" Target="http://www.centage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2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3" Type="http://schemas.openxmlformats.org/officeDocument/2006/relationships/image" Target="../media/image15.png"/><Relationship Id="rId7" Type="http://schemas.openxmlformats.org/officeDocument/2006/relationships/image" Target="../media/image12.svg"/><Relationship Id="rId12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.svg"/><Relationship Id="rId5" Type="http://schemas.openxmlformats.org/officeDocument/2006/relationships/image" Target="../media/image17.svg"/><Relationship Id="rId15" Type="http://schemas.openxmlformats.org/officeDocument/2006/relationships/image" Target="../media/image8.sv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14.svg"/><Relationship Id="rId1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8.svg"/><Relationship Id="rId3" Type="http://schemas.openxmlformats.org/officeDocument/2006/relationships/image" Target="../media/image21.png"/><Relationship Id="rId7" Type="http://schemas.openxmlformats.org/officeDocument/2006/relationships/image" Target="../media/image14.svg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2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2.svg"/><Relationship Id="rId9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12.sv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FD494A-DAE4-201F-C84F-9C0C6C06F2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6" y="820337"/>
            <a:ext cx="5428665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2"/>
            <a:ext cx="4067384" cy="12938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C67862-2BAB-F139-05FE-3E0FB6281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5852160"/>
            <a:ext cx="1958736" cy="40996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EE2F566-76B6-FDDD-29D1-B5CF4885DFF8}"/>
              </a:ext>
            </a:extLst>
          </p:cNvPr>
          <p:cNvGrpSpPr/>
          <p:nvPr userDrawn="1"/>
        </p:nvGrpSpPr>
        <p:grpSpPr>
          <a:xfrm>
            <a:off x="4939966" y="289789"/>
            <a:ext cx="6280004" cy="4639425"/>
            <a:chOff x="4939966" y="187246"/>
            <a:chExt cx="6280004" cy="46394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D9D0EB5-C485-D00F-BFAD-7481B702E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5071" y="187246"/>
              <a:ext cx="2114899" cy="2114899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E1E32B8-4025-88D3-5C42-77325FFD7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7214" y="1995463"/>
              <a:ext cx="1188720" cy="1188720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69A765A-D66E-A037-81D9-63A2B6705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71871" y="785264"/>
              <a:ext cx="1581298" cy="918863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E074C2-6ACF-A84D-F679-43F9284C7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5153" y="2968793"/>
              <a:ext cx="1587077" cy="1587077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A9E956-7575-4CBE-8272-2AC1145B4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7299" y="1477608"/>
              <a:ext cx="819915" cy="819915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ADBD0A2-695E-2964-09B3-2997EA4C3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28373" y="3349593"/>
              <a:ext cx="1100636" cy="82547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492A422-09B6-EF5B-16AB-2C3AA4CD9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78691" y="1580013"/>
              <a:ext cx="562081" cy="59721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050E407-AEF9-0FA8-998A-D3CA1D2E0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061617" y="2152535"/>
              <a:ext cx="819915" cy="874576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AEABB23-72FD-C8DE-129B-F9D57E96B5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9966" y="3865907"/>
              <a:ext cx="960764" cy="960764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F22A65B-1F71-EA61-728C-C1378DAE6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082691" y="4136709"/>
              <a:ext cx="675315" cy="419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5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F4A9-5613-3811-2CCD-794D8ADB2D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463040"/>
            <a:ext cx="114300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EC7BE43-3886-AD6B-E24A-D188717D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F4A9-5613-3811-2CCD-794D8ADB2D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2540000"/>
            <a:ext cx="5303520" cy="3677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FF13A-6BF4-327D-DB62-69E85568B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60" y="1485900"/>
            <a:ext cx="5323840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5C5AF5E-8031-3263-762B-D1C0A1CE64D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71920" y="2540000"/>
            <a:ext cx="5303520" cy="3677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F4AB1F-2433-0D6F-02AE-3FBC5BB1D7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1920" y="1485900"/>
            <a:ext cx="5323840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F0FD00C-5D03-8E5C-848B-A5E1C165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6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F4A9-5613-3811-2CCD-794D8ADB2D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5760" y="1594884"/>
            <a:ext cx="7157596" cy="4480560"/>
          </a:xfrm>
        </p:spPr>
        <p:txBody>
          <a:bodyPr tIns="274320">
            <a:normAutofit/>
          </a:bodyPr>
          <a:lstStyle>
            <a:lvl1pPr marL="0" indent="0">
              <a:spcBef>
                <a:spcPts val="200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B49F58B-BCD3-1375-5F2C-D566F06292B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83033" y="1594884"/>
            <a:ext cx="4012727" cy="4480560"/>
          </a:xfrm>
          <a:prstGeom prst="roundRect">
            <a:avLst>
              <a:gd name="adj" fmla="val 182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274320" tIns="457200" rIns="274320" bIns="274320"/>
          <a:lstStyle>
            <a:lvl1pPr marL="548640" indent="0">
              <a:spcAft>
                <a:spcPts val="1000"/>
              </a:spcAft>
              <a:buNone/>
              <a:defRPr sz="2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28600"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Project Support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65258F-D681-286F-2E12-D0A7F08F2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52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120FFE8-437E-1078-C6E5-0FC29B32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62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D8F9BA-556D-D1E6-20A0-B72B2E8008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5054"/>
            <a:ext cx="12192000" cy="499574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206E545-8FAC-3059-8CEA-6557A4728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83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D8F9BA-556D-D1E6-20A0-B72B2E8008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760" y="1463039"/>
            <a:ext cx="8822845" cy="4754880"/>
          </a:xfrm>
          <a:ln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81F7C-CE75-8EC4-A12D-BFAD828EC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51963" y="1463039"/>
            <a:ext cx="2443797" cy="475488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228600"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A90E16E-3BA3-3EBD-E336-E67B6E8C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57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98821C-38BC-B313-C7DD-CC4DE524D2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C16A25-3CF2-FBE5-1162-4B6C31D65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714052"/>
            <a:ext cx="12192000" cy="49252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EE8C1-52FA-4F12-B995-3563526662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2041" y="1271845"/>
            <a:ext cx="7530689" cy="453602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86F2531-123C-492C-B56D-8852D7712EE6}"/>
              </a:ext>
            </a:extLst>
          </p:cNvPr>
          <p:cNvSpPr txBox="1">
            <a:spLocks/>
          </p:cNvSpPr>
          <p:nvPr userDrawn="1"/>
        </p:nvSpPr>
        <p:spPr>
          <a:xfrm>
            <a:off x="7688540" y="2819155"/>
            <a:ext cx="3823591" cy="79707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0" kern="1200" spc="-188" dirty="0">
                <a:solidFill>
                  <a:prstClr val="white"/>
                </a:solidFill>
                <a:latin typeface="Calibri Light" panose="020F0302020204030204"/>
                <a:ea typeface="+mn-ea"/>
                <a:cs typeface="Poppins Light" panose="000004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PLANNING MAESTRO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Segoe UI Light" panose="020B0502040204020203" pitchFamily="34" charset="0"/>
              </a:rPr>
              <a:t>®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3C509D6-294D-AC1D-0913-34CC30218490}"/>
              </a:ext>
            </a:extLst>
          </p:cNvPr>
          <p:cNvSpPr txBox="1">
            <a:spLocks/>
          </p:cNvSpPr>
          <p:nvPr userDrawn="1"/>
        </p:nvSpPr>
        <p:spPr>
          <a:xfrm>
            <a:off x="7654960" y="2102764"/>
            <a:ext cx="3823591" cy="7970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400" b="0" kern="1200" spc="-188" dirty="0">
                <a:solidFill>
                  <a:prstClr val="white"/>
                </a:solidFill>
                <a:latin typeface="Calibri Light" panose="020F0302020204030204"/>
                <a:ea typeface="+mn-ea"/>
                <a:cs typeface="Poppins Light" panose="000004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 Light" panose="020B0502040204020203" pitchFamily="34" charset="0"/>
              </a:rPr>
              <a:t>Live Demo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CCF7F4-D605-8C6E-99D8-1D8582A6B5B1}"/>
              </a:ext>
            </a:extLst>
          </p:cNvPr>
          <p:cNvGrpSpPr/>
          <p:nvPr userDrawn="1"/>
        </p:nvGrpSpPr>
        <p:grpSpPr>
          <a:xfrm>
            <a:off x="717090" y="887294"/>
            <a:ext cx="6442823" cy="3669818"/>
            <a:chOff x="717090" y="887294"/>
            <a:chExt cx="6442823" cy="366981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1E809C-B5E8-BD57-AF80-754511EB67CE}"/>
                </a:ext>
              </a:extLst>
            </p:cNvPr>
            <p:cNvGrpSpPr/>
            <p:nvPr userDrawn="1"/>
          </p:nvGrpSpPr>
          <p:grpSpPr>
            <a:xfrm>
              <a:off x="5605433" y="2037588"/>
              <a:ext cx="1554480" cy="1554480"/>
              <a:chOff x="6612071" y="2725794"/>
              <a:chExt cx="1554480" cy="155448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228E9F4-38D1-916A-166D-B7A41591E22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6612071" y="2725794"/>
                <a:ext cx="1554480" cy="1554480"/>
              </a:xfrm>
              <a:prstGeom prst="ellipse">
                <a:avLst/>
              </a:prstGeom>
              <a:solidFill>
                <a:schemeClr val="bg1">
                  <a:alpha val="94659"/>
                </a:schemeClr>
              </a:solidFill>
              <a:ln w="6350">
                <a:noFill/>
              </a:ln>
              <a:effectLst>
                <a:outerShdw blurRad="254000" dist="63500" algn="tl" rotWithShape="0">
                  <a:prstClr val="black">
                    <a:alpha val="39749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529842BE-BFCE-CDBA-C2AF-F2EF108D7C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808173" y="3165345"/>
                <a:ext cx="1162276" cy="675377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64A543D-8FC6-F5CD-110F-27E5B1D51F21}"/>
                </a:ext>
              </a:extLst>
            </p:cNvPr>
            <p:cNvGrpSpPr/>
            <p:nvPr userDrawn="1"/>
          </p:nvGrpSpPr>
          <p:grpSpPr>
            <a:xfrm>
              <a:off x="4824165" y="887294"/>
              <a:ext cx="1188720" cy="1188720"/>
              <a:chOff x="4168095" y="983157"/>
              <a:chExt cx="1188720" cy="118872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F68F55F-58D2-F7C8-B557-8D7B7FA8816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4168095" y="983157"/>
                <a:ext cx="1188720" cy="1188720"/>
              </a:xfrm>
              <a:prstGeom prst="ellipse">
                <a:avLst/>
              </a:prstGeom>
              <a:solidFill>
                <a:schemeClr val="bg1">
                  <a:alpha val="94659"/>
                </a:schemeClr>
              </a:solidFill>
              <a:ln w="6350">
                <a:noFill/>
              </a:ln>
              <a:effectLst>
                <a:outerShdw blurRad="254000" dist="63500" algn="tl" rotWithShape="0">
                  <a:prstClr val="black">
                    <a:alpha val="39749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5A3A54E-51DE-CF8C-CEBD-A2693B953B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64020" y="1179082"/>
                <a:ext cx="796870" cy="796870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90B8B9-C1F4-7FC9-8B48-3B3E422F1867}"/>
                </a:ext>
              </a:extLst>
            </p:cNvPr>
            <p:cNvGrpSpPr/>
            <p:nvPr userDrawn="1"/>
          </p:nvGrpSpPr>
          <p:grpSpPr>
            <a:xfrm>
              <a:off x="717090" y="3503739"/>
              <a:ext cx="1053373" cy="1053373"/>
              <a:chOff x="1405054" y="3569931"/>
              <a:chExt cx="1304287" cy="130428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73D23F8-D59A-9309-CF59-493602FFDE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405054" y="3569931"/>
                <a:ext cx="1304287" cy="1304287"/>
              </a:xfrm>
              <a:prstGeom prst="ellipse">
                <a:avLst/>
              </a:prstGeom>
              <a:solidFill>
                <a:schemeClr val="bg1">
                  <a:alpha val="94659"/>
                </a:schemeClr>
              </a:solidFill>
              <a:ln w="6350">
                <a:noFill/>
              </a:ln>
              <a:effectLst>
                <a:outerShdw blurRad="254000" dist="63500" algn="tl" rotWithShape="0">
                  <a:prstClr val="black">
                    <a:alpha val="39749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A79E643C-FDCB-FF3D-98BF-3A55AD960E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598810" y="3937558"/>
                <a:ext cx="916775" cy="5690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099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AB395-34A9-70F1-005C-140319A73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6" y="820337"/>
            <a:ext cx="6198557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1"/>
            <a:ext cx="4581792" cy="142148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0BBE23-AE47-AD4D-E981-153EEE5A70FA}"/>
              </a:ext>
            </a:extLst>
          </p:cNvPr>
          <p:cNvGrpSpPr/>
          <p:nvPr userDrawn="1"/>
        </p:nvGrpSpPr>
        <p:grpSpPr>
          <a:xfrm>
            <a:off x="4939966" y="289789"/>
            <a:ext cx="6280004" cy="4639425"/>
            <a:chOff x="4939966" y="187246"/>
            <a:chExt cx="6280004" cy="46394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61B3E7-15AD-2E9F-A891-E03C92D67A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5071" y="187246"/>
              <a:ext cx="2114899" cy="2114899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EA174F-9CAF-7E39-96AF-CE9D1BDAD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7214" y="1995463"/>
              <a:ext cx="1188720" cy="1188720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19E453A-98C8-7BE6-848B-9F3749B4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71871" y="785264"/>
              <a:ext cx="1581298" cy="918863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2D86EDC-5133-4FA9-C094-F312DA2A0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5153" y="2968793"/>
              <a:ext cx="1587077" cy="1587077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276BD2-5568-34C4-A05B-A3BCD5017E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7299" y="1477608"/>
              <a:ext cx="819915" cy="819915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F5BCCB46-E3FC-6FFF-846D-3DC99AE8F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28373" y="3349593"/>
              <a:ext cx="1100636" cy="825477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ED71725A-7A28-D3F7-DB24-4E410FC35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78691" y="1580013"/>
              <a:ext cx="562081" cy="597211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3478149-75E7-8ACA-0652-7AB3B82E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061617" y="2152535"/>
              <a:ext cx="819915" cy="874576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37F5134-4855-A86D-AD3B-FACEB0EFC4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39966" y="3865907"/>
              <a:ext cx="960764" cy="960764"/>
            </a:xfrm>
            <a:prstGeom prst="ellipse">
              <a:avLst/>
            </a:prstGeom>
            <a:solidFill>
              <a:schemeClr val="bg1">
                <a:alpha val="79644"/>
              </a:schemeClr>
            </a:solidFill>
            <a:ln w="6350">
              <a:noFill/>
            </a:ln>
            <a:effectLst>
              <a:outerShdw blurRad="254000" dist="63500" algn="tl" rotWithShape="0">
                <a:prstClr val="black">
                  <a:alpha val="39749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980FD099-F6FC-D2B4-175F-0F49FD61A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82691" y="4136709"/>
              <a:ext cx="675315" cy="419161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CEC49-47EF-E296-655C-F0CB261814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1202" y="4504446"/>
            <a:ext cx="1958736" cy="773151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Centage Corporation</a:t>
            </a:r>
          </a:p>
          <a:p>
            <a:pPr lvl="0"/>
            <a:r>
              <a:rPr lang="en-US" dirty="0"/>
              <a:t>330 Cochituate Road, #807</a:t>
            </a:r>
          </a:p>
          <a:p>
            <a:pPr lvl="0"/>
            <a:r>
              <a:rPr lang="en-US" dirty="0"/>
              <a:t>Framingham, MA 01701</a:t>
            </a:r>
          </a:p>
          <a:p>
            <a:pPr lvl="0"/>
            <a:r>
              <a:rPr lang="en-US" dirty="0"/>
              <a:t>P: 800.366.5111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B7C20F-6E6B-5417-4C19-958E1D4CA833}"/>
              </a:ext>
            </a:extLst>
          </p:cNvPr>
          <p:cNvSpPr txBox="1"/>
          <p:nvPr userDrawn="1"/>
        </p:nvSpPr>
        <p:spPr>
          <a:xfrm>
            <a:off x="9601200" y="5356430"/>
            <a:ext cx="195873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b="1" u="none" dirty="0">
                <a:hlinkClick r:id="rId13"/>
              </a:rPr>
              <a:t>www.centage.com</a:t>
            </a:r>
            <a:endParaRPr lang="en-US" b="1" u="none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B3E24C-FE4D-9563-1738-B7F0596DC9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1200" y="5852160"/>
            <a:ext cx="1958736" cy="4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5F1718-EB64-9F77-7798-34887EF91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077F78-D5F8-746C-6F03-39637C7F23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274" y="1471073"/>
            <a:ext cx="6585687" cy="410676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FE434A9-1E16-BF36-968B-E01AE5F1F2C8}"/>
              </a:ext>
            </a:extLst>
          </p:cNvPr>
          <p:cNvSpPr>
            <a:spLocks noChangeAspect="1"/>
          </p:cNvSpPr>
          <p:nvPr/>
        </p:nvSpPr>
        <p:spPr>
          <a:xfrm>
            <a:off x="10146377" y="3700241"/>
            <a:ext cx="1685339" cy="1685339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869EFF-04AE-5546-9F1B-3C2E8F0D622F}"/>
              </a:ext>
            </a:extLst>
          </p:cNvPr>
          <p:cNvSpPr>
            <a:spLocks noChangeAspect="1"/>
          </p:cNvSpPr>
          <p:nvPr/>
        </p:nvSpPr>
        <p:spPr>
          <a:xfrm>
            <a:off x="6059334" y="2362800"/>
            <a:ext cx="1223529" cy="1223529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6AA6F9-37A4-6AA7-0A55-DCB31241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2015" y="3855879"/>
            <a:ext cx="1374063" cy="137406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1A8150D-CEA4-72E0-9B97-F8825D4F8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2321" y="2495867"/>
            <a:ext cx="897559" cy="9573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E5F0C5-3A45-B8A9-DE43-C81E8AEB7F74}"/>
              </a:ext>
            </a:extLst>
          </p:cNvPr>
          <p:cNvSpPr>
            <a:spLocks noChangeAspect="1"/>
          </p:cNvSpPr>
          <p:nvPr/>
        </p:nvSpPr>
        <p:spPr>
          <a:xfrm>
            <a:off x="10382937" y="2694597"/>
            <a:ext cx="883024" cy="883024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8ABDB1-6182-2EA4-BB12-CF1868CD7E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4114" y="2943487"/>
            <a:ext cx="620671" cy="38524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72086" y="820337"/>
            <a:ext cx="5428665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2086" y="3322792"/>
            <a:ext cx="4067384" cy="12938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C67862-2BAB-F139-05FE-3E0FB6281D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01200" y="5852160"/>
            <a:ext cx="1958736" cy="4099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9D0EB5-C485-D00F-BFAD-7481B702EA43}"/>
              </a:ext>
            </a:extLst>
          </p:cNvPr>
          <p:cNvSpPr>
            <a:spLocks noChangeAspect="1"/>
          </p:cNvSpPr>
          <p:nvPr userDrawn="1"/>
        </p:nvSpPr>
        <p:spPr>
          <a:xfrm>
            <a:off x="6699209" y="678855"/>
            <a:ext cx="1598281" cy="1598281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69A765A-D66E-A037-81D9-63A2B67050D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00837" y="1130792"/>
            <a:ext cx="1195025" cy="69440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1E074C2-6ACF-A84D-F679-43F9284C7B1A}"/>
              </a:ext>
            </a:extLst>
          </p:cNvPr>
          <p:cNvSpPr>
            <a:spLocks noChangeAspect="1"/>
          </p:cNvSpPr>
          <p:nvPr userDrawn="1"/>
        </p:nvSpPr>
        <p:spPr>
          <a:xfrm>
            <a:off x="8410500" y="1421752"/>
            <a:ext cx="674473" cy="674473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ADBD0A2-695E-2964-09B3-2997EA4C33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13863" y="1583583"/>
            <a:ext cx="467746" cy="3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9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2DBBDF-B34F-3ED6-B726-7227C0ABD6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9B2515-356B-E326-F34C-8786355A35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76"/>
          <a:stretch/>
        </p:blipFill>
        <p:spPr>
          <a:xfrm>
            <a:off x="5354293" y="0"/>
            <a:ext cx="6837708" cy="68403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E5F0C5-3A45-B8A9-DE43-C81E8AEB7F74}"/>
              </a:ext>
            </a:extLst>
          </p:cNvPr>
          <p:cNvSpPr>
            <a:spLocks noChangeAspect="1"/>
          </p:cNvSpPr>
          <p:nvPr/>
        </p:nvSpPr>
        <p:spPr>
          <a:xfrm>
            <a:off x="9187381" y="3414367"/>
            <a:ext cx="883024" cy="883024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8ABDB1-6182-2EA4-BB12-CF1868CD7E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8558" y="3663257"/>
            <a:ext cx="620671" cy="385244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72086" y="820337"/>
            <a:ext cx="5428665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2086" y="3322792"/>
            <a:ext cx="4067384" cy="12938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C67862-2BAB-F139-05FE-3E0FB6281D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1200" y="5852160"/>
            <a:ext cx="1958736" cy="4099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9D0EB5-C485-D00F-BFAD-7481B702EA43}"/>
              </a:ext>
            </a:extLst>
          </p:cNvPr>
          <p:cNvSpPr>
            <a:spLocks noChangeAspect="1"/>
          </p:cNvSpPr>
          <p:nvPr userDrawn="1"/>
        </p:nvSpPr>
        <p:spPr>
          <a:xfrm>
            <a:off x="8002918" y="4250677"/>
            <a:ext cx="1598281" cy="1598281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69A765A-D66E-A037-81D9-63A2B67050D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04546" y="4702614"/>
            <a:ext cx="1195025" cy="6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5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F048E0-3004-2F58-218C-3CF2ADD0C6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E595BB-2131-0A64-B4AD-61D9DCC2FB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223" y="678855"/>
            <a:ext cx="9277777" cy="61791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A869EFF-04AE-5546-9F1B-3C2E8F0D622F}"/>
              </a:ext>
            </a:extLst>
          </p:cNvPr>
          <p:cNvSpPr>
            <a:spLocks noChangeAspect="1"/>
          </p:cNvSpPr>
          <p:nvPr/>
        </p:nvSpPr>
        <p:spPr>
          <a:xfrm>
            <a:off x="6740767" y="3373295"/>
            <a:ext cx="1223529" cy="1223529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1A8150D-CEA4-72E0-9B97-F8825D4F8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3754" y="3506362"/>
            <a:ext cx="897559" cy="95739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E5F0C5-3A45-B8A9-DE43-C81E8AEB7F74}"/>
              </a:ext>
            </a:extLst>
          </p:cNvPr>
          <p:cNvSpPr>
            <a:spLocks noChangeAspect="1"/>
          </p:cNvSpPr>
          <p:nvPr/>
        </p:nvSpPr>
        <p:spPr>
          <a:xfrm>
            <a:off x="9758965" y="2189509"/>
            <a:ext cx="952328" cy="952328"/>
          </a:xfrm>
          <a:prstGeom prst="ellipse">
            <a:avLst/>
          </a:prstGeom>
          <a:solidFill>
            <a:schemeClr val="bg1">
              <a:alpha val="90478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8ABDB1-6182-2EA4-BB12-CF1868CD7E1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00437" y="2457933"/>
            <a:ext cx="669384" cy="415480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72086" y="820337"/>
            <a:ext cx="5428665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2086" y="3322792"/>
            <a:ext cx="4067384" cy="129381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6C67862-2BAB-F139-05FE-3E0FB6281D8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1200" y="5852160"/>
            <a:ext cx="1958736" cy="40996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9D0EB5-C485-D00F-BFAD-7481B702EA43}"/>
              </a:ext>
            </a:extLst>
          </p:cNvPr>
          <p:cNvSpPr>
            <a:spLocks noChangeAspect="1"/>
          </p:cNvSpPr>
          <p:nvPr userDrawn="1"/>
        </p:nvSpPr>
        <p:spPr>
          <a:xfrm>
            <a:off x="7679496" y="820337"/>
            <a:ext cx="1598281" cy="1598281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69A765A-D66E-A037-81D9-63A2B67050D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81124" y="1272274"/>
            <a:ext cx="1195025" cy="69440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1E074C2-6ACF-A84D-F679-43F9284C7B1A}"/>
              </a:ext>
            </a:extLst>
          </p:cNvPr>
          <p:cNvSpPr>
            <a:spLocks noChangeAspect="1"/>
          </p:cNvSpPr>
          <p:nvPr userDrawn="1"/>
        </p:nvSpPr>
        <p:spPr>
          <a:xfrm>
            <a:off x="8777737" y="3009032"/>
            <a:ext cx="674473" cy="674473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ADBD0A2-695E-2964-09B3-2997EA4C33F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1100" y="3170863"/>
            <a:ext cx="467746" cy="35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C196E-381C-7ABD-5BDF-ABB1DF7BC785}"/>
              </a:ext>
            </a:extLst>
          </p:cNvPr>
          <p:cNvSpPr/>
          <p:nvPr userDrawn="1"/>
        </p:nvSpPr>
        <p:spPr>
          <a:xfrm flipH="1">
            <a:off x="-2" y="6400800"/>
            <a:ext cx="12191999" cy="457200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>
                  <a:alpha val="70265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7BAE5-36A0-CA5B-BD7E-CE93A64B4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7" y="820337"/>
            <a:ext cx="5405018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1"/>
            <a:ext cx="4275699" cy="119233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82C01-6252-C938-A6A5-9D839657936B}"/>
              </a:ext>
            </a:extLst>
          </p:cNvPr>
          <p:cNvSpPr txBox="1"/>
          <p:nvPr userDrawn="1"/>
        </p:nvSpPr>
        <p:spPr>
          <a:xfrm rot="10800000" flipV="1">
            <a:off x="11444743" y="6560821"/>
            <a:ext cx="36625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900" b="0" i="0" dirty="0">
              <a:solidFill>
                <a:schemeClr val="tx2"/>
              </a:solidFill>
              <a:latin typeface="+mn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672B87-11D8-62F0-6D0D-8E0C3B2C3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945" y="6561340"/>
            <a:ext cx="650352" cy="1361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97AE2-09A0-C9A2-7CF1-F8772BA02DE1}"/>
              </a:ext>
            </a:extLst>
          </p:cNvPr>
          <p:cNvCxnSpPr>
            <a:cxnSpLocks/>
          </p:cNvCxnSpPr>
          <p:nvPr userDrawn="1"/>
        </p:nvCxnSpPr>
        <p:spPr>
          <a:xfrm>
            <a:off x="11483771" y="6537960"/>
            <a:ext cx="0" cy="1828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17C8A8E-0946-B859-BA1C-CD0A70B837F3}"/>
              </a:ext>
            </a:extLst>
          </p:cNvPr>
          <p:cNvSpPr>
            <a:spLocks noChangeAspect="1"/>
          </p:cNvSpPr>
          <p:nvPr/>
        </p:nvSpPr>
        <p:spPr>
          <a:xfrm>
            <a:off x="7838619" y="1845180"/>
            <a:ext cx="2114899" cy="2114899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5D1BC-0BC3-5F27-C1EA-E2D8BD13127C}"/>
              </a:ext>
            </a:extLst>
          </p:cNvPr>
          <p:cNvSpPr>
            <a:spLocks noChangeAspect="1"/>
          </p:cNvSpPr>
          <p:nvPr/>
        </p:nvSpPr>
        <p:spPr>
          <a:xfrm>
            <a:off x="9302335" y="407649"/>
            <a:ext cx="1349101" cy="1349101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45AA5A-47E9-C7E5-328C-CF22BF794F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6692" y="2443198"/>
            <a:ext cx="1581298" cy="9188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E826375-54BC-DC53-22E1-19A9F349CA17}"/>
              </a:ext>
            </a:extLst>
          </p:cNvPr>
          <p:cNvSpPr>
            <a:spLocks noChangeAspect="1"/>
          </p:cNvSpPr>
          <p:nvPr/>
        </p:nvSpPr>
        <p:spPr>
          <a:xfrm>
            <a:off x="6373770" y="3308845"/>
            <a:ext cx="1587077" cy="1587077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35AF1-AD3F-56ED-06B9-CB6C3E5ECC11}"/>
              </a:ext>
            </a:extLst>
          </p:cNvPr>
          <p:cNvSpPr>
            <a:spLocks noChangeAspect="1"/>
          </p:cNvSpPr>
          <p:nvPr/>
        </p:nvSpPr>
        <p:spPr>
          <a:xfrm>
            <a:off x="10624828" y="2600924"/>
            <a:ext cx="819915" cy="819915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D085CD1-C7FC-2CA2-FDB6-642E00898A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6990" y="3689645"/>
            <a:ext cx="1100636" cy="82547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08FE95B-E71D-87EA-B919-6DC1FC7E6C2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6220" y="2703329"/>
            <a:ext cx="562081" cy="59721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26EC4EE-7D54-66E8-0871-7A2144EE2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617" y="578479"/>
            <a:ext cx="930537" cy="99257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7B90A5E-779E-991F-8DF7-00AE25804BDC}"/>
              </a:ext>
            </a:extLst>
          </p:cNvPr>
          <p:cNvSpPr>
            <a:spLocks noChangeAspect="1"/>
          </p:cNvSpPr>
          <p:nvPr/>
        </p:nvSpPr>
        <p:spPr>
          <a:xfrm>
            <a:off x="6998952" y="1276368"/>
            <a:ext cx="960764" cy="960764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3059CC4-A5E9-1DEE-0E68-499A6D217E0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1677" y="1547170"/>
            <a:ext cx="675315" cy="4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C196E-381C-7ABD-5BDF-ABB1DF7BC785}"/>
              </a:ext>
            </a:extLst>
          </p:cNvPr>
          <p:cNvSpPr/>
          <p:nvPr userDrawn="1"/>
        </p:nvSpPr>
        <p:spPr>
          <a:xfrm flipH="1">
            <a:off x="-2" y="6400800"/>
            <a:ext cx="12191999" cy="457200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>
                  <a:alpha val="70265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3F3DC9-89B2-743E-393F-AC5B18B8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91486E-7E6E-CCE1-7280-04546C483B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984" y="855396"/>
            <a:ext cx="6250016" cy="376462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7" y="820337"/>
            <a:ext cx="5405018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1"/>
            <a:ext cx="4275699" cy="119233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82C01-6252-C938-A6A5-9D839657936B}"/>
              </a:ext>
            </a:extLst>
          </p:cNvPr>
          <p:cNvSpPr txBox="1"/>
          <p:nvPr userDrawn="1"/>
        </p:nvSpPr>
        <p:spPr>
          <a:xfrm rot="10800000" flipV="1">
            <a:off x="11444743" y="6560821"/>
            <a:ext cx="36625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900" b="0" i="0" dirty="0">
              <a:solidFill>
                <a:schemeClr val="tx2"/>
              </a:solidFill>
              <a:latin typeface="+mn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672B87-11D8-62F0-6D0D-8E0C3B2C3A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945" y="6561340"/>
            <a:ext cx="650352" cy="1361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97AE2-09A0-C9A2-7CF1-F8772BA02DE1}"/>
              </a:ext>
            </a:extLst>
          </p:cNvPr>
          <p:cNvCxnSpPr>
            <a:cxnSpLocks/>
          </p:cNvCxnSpPr>
          <p:nvPr userDrawn="1"/>
        </p:nvCxnSpPr>
        <p:spPr>
          <a:xfrm>
            <a:off x="11483771" y="6537960"/>
            <a:ext cx="0" cy="1828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17C8A8E-0946-B859-BA1C-CD0A70B837F3}"/>
              </a:ext>
            </a:extLst>
          </p:cNvPr>
          <p:cNvSpPr>
            <a:spLocks noChangeAspect="1"/>
          </p:cNvSpPr>
          <p:nvPr/>
        </p:nvSpPr>
        <p:spPr>
          <a:xfrm>
            <a:off x="9305014" y="2903232"/>
            <a:ext cx="2114899" cy="2114899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45AA5A-47E9-C7E5-328C-CF22BF794F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03087" y="3501250"/>
            <a:ext cx="1581298" cy="9188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5E35AF1-AD3F-56ED-06B9-CB6C3E5ECC11}"/>
              </a:ext>
            </a:extLst>
          </p:cNvPr>
          <p:cNvSpPr>
            <a:spLocks noChangeAspect="1"/>
          </p:cNvSpPr>
          <p:nvPr/>
        </p:nvSpPr>
        <p:spPr>
          <a:xfrm>
            <a:off x="5662681" y="2357941"/>
            <a:ext cx="1367114" cy="1367114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08FE95B-E71D-87EA-B919-6DC1FC7E6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7635" y="2543607"/>
            <a:ext cx="937206" cy="99578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7B90A5E-779E-991F-8DF7-00AE25804BDC}"/>
              </a:ext>
            </a:extLst>
          </p:cNvPr>
          <p:cNvSpPr>
            <a:spLocks noChangeAspect="1"/>
          </p:cNvSpPr>
          <p:nvPr/>
        </p:nvSpPr>
        <p:spPr>
          <a:xfrm>
            <a:off x="10703116" y="2039278"/>
            <a:ext cx="960764" cy="960764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3059CC4-A5E9-1DEE-0E68-499A6D217E0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45841" y="2310080"/>
            <a:ext cx="675315" cy="4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4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C196E-381C-7ABD-5BDF-ABB1DF7BC785}"/>
              </a:ext>
            </a:extLst>
          </p:cNvPr>
          <p:cNvSpPr/>
          <p:nvPr userDrawn="1"/>
        </p:nvSpPr>
        <p:spPr>
          <a:xfrm flipH="1">
            <a:off x="-2" y="6400800"/>
            <a:ext cx="12191999" cy="457200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>
                  <a:alpha val="70265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E309C8A-8D92-2CEE-6B10-4C8A2D79B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7" y="820337"/>
            <a:ext cx="5405018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1"/>
            <a:ext cx="4275699" cy="119233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82C01-6252-C938-A6A5-9D839657936B}"/>
              </a:ext>
            </a:extLst>
          </p:cNvPr>
          <p:cNvSpPr txBox="1"/>
          <p:nvPr userDrawn="1"/>
        </p:nvSpPr>
        <p:spPr>
          <a:xfrm rot="10800000" flipV="1">
            <a:off x="11444743" y="6560821"/>
            <a:ext cx="36625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900" b="0" i="0" dirty="0">
              <a:solidFill>
                <a:schemeClr val="tx2"/>
              </a:solidFill>
              <a:latin typeface="+mn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672B87-11D8-62F0-6D0D-8E0C3B2C3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4945" y="6561340"/>
            <a:ext cx="650352" cy="1361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97AE2-09A0-C9A2-7CF1-F8772BA02DE1}"/>
              </a:ext>
            </a:extLst>
          </p:cNvPr>
          <p:cNvCxnSpPr>
            <a:cxnSpLocks/>
          </p:cNvCxnSpPr>
          <p:nvPr userDrawn="1"/>
        </p:nvCxnSpPr>
        <p:spPr>
          <a:xfrm>
            <a:off x="11483771" y="6537960"/>
            <a:ext cx="0" cy="1828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6E0441E-DB6B-BF38-A4EB-920E068F99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47785" y="0"/>
            <a:ext cx="7144212" cy="640028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17C8A8E-0946-B859-BA1C-CD0A70B837F3}"/>
              </a:ext>
            </a:extLst>
          </p:cNvPr>
          <p:cNvSpPr>
            <a:spLocks noChangeAspect="1"/>
          </p:cNvSpPr>
          <p:nvPr/>
        </p:nvSpPr>
        <p:spPr>
          <a:xfrm>
            <a:off x="8317699" y="3402284"/>
            <a:ext cx="2114899" cy="2114899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745AA5A-47E9-C7E5-328C-CF22BF794FB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5772" y="4000302"/>
            <a:ext cx="1581298" cy="9188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5E35AF1-AD3F-56ED-06B9-CB6C3E5ECC11}"/>
              </a:ext>
            </a:extLst>
          </p:cNvPr>
          <p:cNvSpPr>
            <a:spLocks noChangeAspect="1"/>
          </p:cNvSpPr>
          <p:nvPr/>
        </p:nvSpPr>
        <p:spPr>
          <a:xfrm>
            <a:off x="6774519" y="1689244"/>
            <a:ext cx="1140780" cy="1140780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B90A5E-779E-991F-8DF7-00AE25804BDC}"/>
              </a:ext>
            </a:extLst>
          </p:cNvPr>
          <p:cNvSpPr>
            <a:spLocks noChangeAspect="1"/>
          </p:cNvSpPr>
          <p:nvPr/>
        </p:nvSpPr>
        <p:spPr>
          <a:xfrm>
            <a:off x="10264126" y="2994338"/>
            <a:ext cx="960764" cy="960764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580CA2-5D73-B39F-753E-4EA625913CE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192" y="1840618"/>
            <a:ext cx="791435" cy="74075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F5EF19D5-5F28-A4B9-E611-550BDECAA7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8662" y="3226456"/>
            <a:ext cx="651693" cy="4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5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298F8-56E6-A3C2-0213-E700A5309D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6">
                  <a:lumMod val="9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DC196E-381C-7ABD-5BDF-ABB1DF7BC785}"/>
              </a:ext>
            </a:extLst>
          </p:cNvPr>
          <p:cNvSpPr/>
          <p:nvPr userDrawn="1"/>
        </p:nvSpPr>
        <p:spPr>
          <a:xfrm flipH="1">
            <a:off x="-2" y="6400800"/>
            <a:ext cx="12191999" cy="457200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>
                  <a:alpha val="70265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8FA2D1-1C99-3EB8-9A50-B1CC76877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27651"/>
            <a:ext cx="12192000" cy="57116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937793-D700-A2F0-8801-8F9137C40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69170" y="972766"/>
            <a:ext cx="9222827" cy="54275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0E5D9-5F33-4A27-91F4-53274CA3927C}"/>
              </a:ext>
            </a:extLst>
          </p:cNvPr>
          <p:cNvGrpSpPr/>
          <p:nvPr userDrawn="1"/>
        </p:nvGrpSpPr>
        <p:grpSpPr>
          <a:xfrm>
            <a:off x="1048927" y="4360674"/>
            <a:ext cx="494030" cy="99060"/>
            <a:chOff x="6949440" y="5232033"/>
            <a:chExt cx="494030" cy="99060"/>
          </a:xfrm>
          <a:noFill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D92942E-3CCC-4FEE-872B-CF4995C61F60}"/>
                </a:ext>
              </a:extLst>
            </p:cNvPr>
            <p:cNvSpPr/>
            <p:nvPr/>
          </p:nvSpPr>
          <p:spPr>
            <a:xfrm>
              <a:off x="694944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4DE4BC7-4445-4179-9BC0-80D1BA42D377}"/>
                </a:ext>
              </a:extLst>
            </p:cNvPr>
            <p:cNvSpPr/>
            <p:nvPr/>
          </p:nvSpPr>
          <p:spPr>
            <a:xfrm>
              <a:off x="7146925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32825E3-9E06-4FBF-B61B-C3103C7C3746}"/>
                </a:ext>
              </a:extLst>
            </p:cNvPr>
            <p:cNvSpPr/>
            <p:nvPr/>
          </p:nvSpPr>
          <p:spPr>
            <a:xfrm>
              <a:off x="7344410" y="5232033"/>
              <a:ext cx="99060" cy="99060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5">
            <a:extLst>
              <a:ext uri="{FF2B5EF4-FFF2-40B4-BE49-F238E27FC236}">
                <a16:creationId xmlns:a16="http://schemas.microsoft.com/office/drawing/2014/main" id="{144F1CEE-A728-4238-B0A9-0C29E146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87" y="820337"/>
            <a:ext cx="5405018" cy="2363846"/>
          </a:xfrm>
        </p:spPr>
        <p:txBody>
          <a:bodyPr>
            <a:noAutofit/>
          </a:bodyPr>
          <a:lstStyle>
            <a:lvl1pPr algn="l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sz="5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4D67BDB4-AA78-4756-BB34-6F0B219CE4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086" y="3322791"/>
            <a:ext cx="4275699" cy="119233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82C01-6252-C938-A6A5-9D839657936B}"/>
              </a:ext>
            </a:extLst>
          </p:cNvPr>
          <p:cNvSpPr txBox="1"/>
          <p:nvPr userDrawn="1"/>
        </p:nvSpPr>
        <p:spPr>
          <a:xfrm rot="10800000" flipV="1">
            <a:off x="11444743" y="6560821"/>
            <a:ext cx="36625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900" b="0" i="0" dirty="0">
              <a:solidFill>
                <a:schemeClr val="tx2"/>
              </a:solidFill>
              <a:latin typeface="+mn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672B87-11D8-62F0-6D0D-8E0C3B2C3A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945" y="6561340"/>
            <a:ext cx="650352" cy="1361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997AE2-09A0-C9A2-7CF1-F8772BA02DE1}"/>
              </a:ext>
            </a:extLst>
          </p:cNvPr>
          <p:cNvCxnSpPr>
            <a:cxnSpLocks/>
          </p:cNvCxnSpPr>
          <p:nvPr userDrawn="1"/>
        </p:nvCxnSpPr>
        <p:spPr>
          <a:xfrm>
            <a:off x="11483771" y="6537960"/>
            <a:ext cx="0" cy="1828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17C8A8E-0946-B859-BA1C-CD0A70B837F3}"/>
              </a:ext>
            </a:extLst>
          </p:cNvPr>
          <p:cNvSpPr>
            <a:spLocks noChangeAspect="1"/>
          </p:cNvSpPr>
          <p:nvPr/>
        </p:nvSpPr>
        <p:spPr>
          <a:xfrm>
            <a:off x="5544903" y="3032230"/>
            <a:ext cx="1544342" cy="1544342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5E35AF1-AD3F-56ED-06B9-CB6C3E5ECC11}"/>
              </a:ext>
            </a:extLst>
          </p:cNvPr>
          <p:cNvSpPr>
            <a:spLocks noChangeAspect="1"/>
          </p:cNvSpPr>
          <p:nvPr/>
        </p:nvSpPr>
        <p:spPr>
          <a:xfrm>
            <a:off x="10472343" y="4092262"/>
            <a:ext cx="1140780" cy="1140780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7B90A5E-779E-991F-8DF7-00AE25804BDC}"/>
              </a:ext>
            </a:extLst>
          </p:cNvPr>
          <p:cNvSpPr>
            <a:spLocks noChangeAspect="1"/>
          </p:cNvSpPr>
          <p:nvPr/>
        </p:nvSpPr>
        <p:spPr>
          <a:xfrm>
            <a:off x="6763760" y="4515122"/>
            <a:ext cx="960764" cy="960764"/>
          </a:xfrm>
          <a:prstGeom prst="ellipse">
            <a:avLst/>
          </a:prstGeom>
          <a:solidFill>
            <a:schemeClr val="bg1">
              <a:alpha val="79644"/>
            </a:schemeClr>
          </a:solidFill>
          <a:ln w="6350">
            <a:noFill/>
          </a:ln>
          <a:effectLst>
            <a:outerShdw blurRad="254000" dist="63500" algn="tl" rotWithShape="0">
              <a:prstClr val="black">
                <a:alpha val="39749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5EF19D5-5F28-A4B9-E611-550BDECAA7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8296" y="4747240"/>
            <a:ext cx="651693" cy="49652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38AE3FC-CDC1-C5EC-9D78-03A097F4A44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52282" y="4278781"/>
            <a:ext cx="580903" cy="7677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B62E2BE-1A24-EA61-916D-97D5243CDE1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1816" y="3165421"/>
            <a:ext cx="1143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5F4A9-5613-3811-2CCD-794D8ADB2D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760" y="1550983"/>
            <a:ext cx="6858000" cy="4572000"/>
          </a:xfrm>
        </p:spPr>
        <p:txBody>
          <a:bodyPr anchor="ctr"/>
          <a:lstStyle>
            <a:lvl1pPr marL="548640" indent="-548640">
              <a:lnSpc>
                <a:spcPct val="150000"/>
              </a:lnSpc>
              <a:buClr>
                <a:schemeClr val="accent1"/>
              </a:buClr>
              <a:buSzPct val="100000"/>
              <a:buFont typeface="+mj-lt"/>
              <a:buAutoNum type="arabicPeriod"/>
              <a:defRPr u="none" strike="noStrike" cap="none" baseline="0">
                <a:uFill>
                  <a:solidFill>
                    <a:schemeClr val="accent2">
                      <a:lumMod val="20000"/>
                      <a:lumOff val="80000"/>
                    </a:schemeClr>
                  </a:solidFill>
                </a:u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1F376E-B7F7-339D-4B1B-6CBFD7A87531}"/>
              </a:ext>
            </a:extLst>
          </p:cNvPr>
          <p:cNvCxnSpPr>
            <a:cxnSpLocks/>
          </p:cNvCxnSpPr>
          <p:nvPr userDrawn="1"/>
        </p:nvCxnSpPr>
        <p:spPr>
          <a:xfrm>
            <a:off x="7586980" y="1550983"/>
            <a:ext cx="0" cy="457200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66B8D5-C254-CC9A-C8A6-9CAFB5B534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01000" y="1550983"/>
            <a:ext cx="3794125" cy="4572000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0" indent="0">
              <a:spcBef>
                <a:spcPts val="2000"/>
              </a:spcBef>
              <a:buNone/>
              <a:defRPr sz="2000" b="1" cap="all" baseline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D0C6D5F-F969-8992-7BC4-472404FA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0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A4DC8B-686A-DC3F-F25E-73A201DA4E02}"/>
              </a:ext>
            </a:extLst>
          </p:cNvPr>
          <p:cNvSpPr/>
          <p:nvPr userDrawn="1"/>
        </p:nvSpPr>
        <p:spPr>
          <a:xfrm>
            <a:off x="0" y="0"/>
            <a:ext cx="12192000" cy="1184132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8B6F77-B841-B7E3-5D71-8BCDF916F36C}"/>
              </a:ext>
            </a:extLst>
          </p:cNvPr>
          <p:cNvSpPr/>
          <p:nvPr userDrawn="1"/>
        </p:nvSpPr>
        <p:spPr>
          <a:xfrm flipH="1">
            <a:off x="-2" y="6400800"/>
            <a:ext cx="12191999" cy="457200"/>
          </a:xfrm>
          <a:prstGeom prst="rect">
            <a:avLst/>
          </a:prstGeom>
          <a:gradFill>
            <a:gsLst>
              <a:gs pos="40000">
                <a:schemeClr val="bg1"/>
              </a:gs>
              <a:gs pos="0">
                <a:schemeClr val="accent6">
                  <a:alpha val="70265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65760" y="89146"/>
            <a:ext cx="11430000" cy="10058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65760" y="1463040"/>
            <a:ext cx="11430000" cy="4757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85099-CEC6-45FF-AC68-5D42675AEE75}"/>
              </a:ext>
            </a:extLst>
          </p:cNvPr>
          <p:cNvSpPr txBox="1"/>
          <p:nvPr userDrawn="1"/>
        </p:nvSpPr>
        <p:spPr>
          <a:xfrm rot="10800000" flipV="1">
            <a:off x="11444743" y="6560821"/>
            <a:ext cx="366257" cy="137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900" b="0" i="0" smtClean="0">
                <a:solidFill>
                  <a:schemeClr val="tx2"/>
                </a:solidFill>
                <a:latin typeface="+mn-lt"/>
                <a:ea typeface="Lato" panose="020F050202020403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900" b="0" i="0" dirty="0">
              <a:solidFill>
                <a:schemeClr val="tx2"/>
              </a:solidFill>
              <a:latin typeface="+mn-lt"/>
              <a:ea typeface="Lato" panose="020F050202020403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6453DC-A0B7-CE3B-C5EB-FA0B7177D3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04945" y="6561340"/>
            <a:ext cx="650352" cy="13612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3FEF04-034D-9996-21C9-6301256A5299}"/>
              </a:ext>
            </a:extLst>
          </p:cNvPr>
          <p:cNvCxnSpPr>
            <a:cxnSpLocks/>
          </p:cNvCxnSpPr>
          <p:nvPr userDrawn="1"/>
        </p:nvCxnSpPr>
        <p:spPr>
          <a:xfrm>
            <a:off x="11483771" y="6537960"/>
            <a:ext cx="0" cy="1828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7BE1937-E390-47A1-97AD-21FCBAD2E3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848909"/>
            <a:ext cx="12191997" cy="53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8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87" r:id="rId5"/>
    <p:sldLayoutId id="2147483694" r:id="rId6"/>
    <p:sldLayoutId id="2147483695" r:id="rId7"/>
    <p:sldLayoutId id="2147483696" r:id="rId8"/>
    <p:sldLayoutId id="2147483685" r:id="rId9"/>
    <p:sldLayoutId id="2147483699" r:id="rId10"/>
    <p:sldLayoutId id="2147483697" r:id="rId11"/>
    <p:sldLayoutId id="2147483690" r:id="rId12"/>
    <p:sldLayoutId id="2147483684" r:id="rId13"/>
    <p:sldLayoutId id="2147483688" r:id="rId14"/>
    <p:sldLayoutId id="2147483689" r:id="rId15"/>
    <p:sldLayoutId id="2147483673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en-US" sz="4000" b="0" i="0" u="none" strike="noStrike" kern="0" cap="none" spc="-10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b="0" i="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/>
        <a:buChar char="•"/>
        <a:defRPr kumimoji="0" lang="en-US" sz="2000" b="0" i="0" u="none" strike="noStrike" kern="120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/>
        <a:buChar char="•"/>
        <a:defRPr kumimoji="0" lang="en-US" sz="1800" b="0" i="0" u="none" strike="noStrike" kern="120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kumimoji="0" lang="en-US" sz="1400" b="0" i="0" u="none" strike="noStrike" kern="1200" cap="none" spc="0" normalizeH="0" baseline="0" noProof="0" dirty="0">
          <a:ln>
            <a:noFill/>
          </a:ln>
          <a:solidFill>
            <a:schemeClr val="tx2"/>
          </a:solidFill>
          <a:effectLst/>
          <a:uLnTx/>
          <a:uFillTx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5BD9BAC-49EC-51E2-A18A-859AFEEC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204" y="3681576"/>
            <a:ext cx="2706039" cy="14507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BEE739-1A29-506D-C732-F457B6B2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801" y="3758483"/>
            <a:ext cx="1925921" cy="211212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9B233D-EDE4-516F-92A0-F24F56217B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616" y="1520210"/>
            <a:ext cx="6858000" cy="4572000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Data Modeler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Manage Dimensions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Version Dimension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+ New Member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Deploy Data Model</a:t>
            </a:r>
          </a:p>
          <a:p>
            <a:pPr>
              <a:spcBef>
                <a:spcPts val="600"/>
              </a:spcBef>
            </a:pP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36E460-D46A-C751-C1C2-845A5ED06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>
            <a:norm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Financial Intelligence Set-up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Copy Data/What if?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Choose the Source Version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Choose the Destination Version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Add to Preview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0" dirty="0"/>
              <a:t>Copy Data/What if?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7AA33D-0AA9-623B-A635-45A8227E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New 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E41FC-88A6-9397-27BF-A2590A92A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07" y="1520210"/>
            <a:ext cx="1935673" cy="21121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8B3866-E38D-B5E6-D673-DAB53B666C57}"/>
              </a:ext>
            </a:extLst>
          </p:cNvPr>
          <p:cNvSpPr/>
          <p:nvPr/>
        </p:nvSpPr>
        <p:spPr>
          <a:xfrm>
            <a:off x="3315882" y="3245426"/>
            <a:ext cx="1447060" cy="309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83F077-2EC0-B358-CDC2-A72E3F7B32FC}"/>
              </a:ext>
            </a:extLst>
          </p:cNvPr>
          <p:cNvSpPr/>
          <p:nvPr/>
        </p:nvSpPr>
        <p:spPr>
          <a:xfrm>
            <a:off x="1169697" y="5261040"/>
            <a:ext cx="1447060" cy="3090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2A5BD5-2E9F-1A79-2E41-D5901F62F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774" y="4025113"/>
            <a:ext cx="2601492" cy="152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044421-6DA5-6CBD-FC5D-5C82CD5D0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978" y="2172173"/>
            <a:ext cx="2667330" cy="9012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C55829-ACE9-2A23-F25E-7A71F2109C44}"/>
              </a:ext>
            </a:extLst>
          </p:cNvPr>
          <p:cNvSpPr/>
          <p:nvPr/>
        </p:nvSpPr>
        <p:spPr>
          <a:xfrm>
            <a:off x="4729635" y="2790735"/>
            <a:ext cx="790630" cy="35369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ABDB02-3850-6D86-4083-3AA714E3CC87}"/>
              </a:ext>
            </a:extLst>
          </p:cNvPr>
          <p:cNvSpPr/>
          <p:nvPr/>
        </p:nvSpPr>
        <p:spPr>
          <a:xfrm>
            <a:off x="4729635" y="4526008"/>
            <a:ext cx="790630" cy="267297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E96C6A-4E8E-FE1E-21D3-7E1B1A747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6234" y="3045524"/>
            <a:ext cx="1082134" cy="9906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6120AF-A037-3BF1-3B6D-5A70109EAB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0129" y="5211922"/>
            <a:ext cx="2057578" cy="3581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5F29182-11F9-E873-F414-751B75C2F8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78764" y="5246938"/>
            <a:ext cx="1066892" cy="3124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1C2DF1-473B-358E-9903-45F220C26B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0129" y="5705557"/>
            <a:ext cx="1790855" cy="3048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FB62D5C-BFE4-C240-4D1D-9880EA58E1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8499" y="1520210"/>
            <a:ext cx="335847" cy="21287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A040A69-A292-2F0C-9312-0E7F88D55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1627" y="1799684"/>
            <a:ext cx="426757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82217"/>
      </p:ext>
    </p:extLst>
  </p:cSld>
  <p:clrMapOvr>
    <a:masterClrMapping/>
  </p:clrMapOvr>
</p:sld>
</file>

<file path=ppt/theme/theme1.xml><?xml version="1.0" encoding="utf-8"?>
<a:theme xmlns:a="http://schemas.openxmlformats.org/drawingml/2006/main" name="1_Dark Centage Theme">
  <a:themeElements>
    <a:clrScheme name="centage 2">
      <a:dk1>
        <a:srgbClr val="002448"/>
      </a:dk1>
      <a:lt1>
        <a:srgbClr val="FFFFFF"/>
      </a:lt1>
      <a:dk2>
        <a:srgbClr val="333333"/>
      </a:dk2>
      <a:lt2>
        <a:srgbClr val="DAE6F0"/>
      </a:lt2>
      <a:accent1>
        <a:srgbClr val="2761A0"/>
      </a:accent1>
      <a:accent2>
        <a:srgbClr val="428DDB"/>
      </a:accent2>
      <a:accent3>
        <a:srgbClr val="00AB74"/>
      </a:accent3>
      <a:accent4>
        <a:srgbClr val="002448"/>
      </a:accent4>
      <a:accent5>
        <a:srgbClr val="999999"/>
      </a:accent5>
      <a:accent6>
        <a:srgbClr val="DBE7F1"/>
      </a:accent6>
      <a:hlink>
        <a:srgbClr val="00AB74"/>
      </a:hlink>
      <a:folHlink>
        <a:srgbClr val="25E5A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age_PPT_FINAL2022" id="{0085E12E-4919-4A59-9CD6-AC39BEC43979}" vid="{60D4F3C9-B087-4B2C-9C39-A432CEAD8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c114-72cc-4b71-9160-a603c3d9d8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BDBFC3E477B4E904AA67ABDC3CC20" ma:contentTypeVersion="9" ma:contentTypeDescription="Create a new document." ma:contentTypeScope="" ma:versionID="47fd4c7b35c225a97c05837f0cdaefe8">
  <xsd:schema xmlns:xsd="http://www.w3.org/2001/XMLSchema" xmlns:xs="http://www.w3.org/2001/XMLSchema" xmlns:p="http://schemas.microsoft.com/office/2006/metadata/properties" xmlns:ns2="e3a9c114-72cc-4b71-9160-a603c3d9d8ea" targetNamespace="http://schemas.microsoft.com/office/2006/metadata/properties" ma:root="true" ma:fieldsID="894163ac2c3d23faefdc52445a096e50" ns2:_="">
    <xsd:import namespace="e3a9c114-72cc-4b71-9160-a603c3d9d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c114-72cc-4b71-9160-a603c3d9d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b3f3ad-cff2-4dd5-bf7e-d6ab546bc1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BBB5E5-6915-4813-B7DC-89F4210040E3}">
  <ds:schemaRefs>
    <ds:schemaRef ds:uri="a0643454-8bfd-4c1b-87ca-a0912b09117e"/>
    <ds:schemaRef ds:uri="2e119a5b-cbc8-4804-8135-e7408e1839b2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6EB3DE-B4A4-4604-80C2-952A78CF56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B27F49-4D4A-4ABB-AFA8-DB6E55E585D9}"/>
</file>

<file path=docProps/app.xml><?xml version="1.0" encoding="utf-8"?>
<Properties xmlns="http://schemas.openxmlformats.org/officeDocument/2006/extended-properties" xmlns:vt="http://schemas.openxmlformats.org/officeDocument/2006/docPropsVTypes">
  <Template>Centage_PPT_FINAL2022</Template>
  <TotalTime>40</TotalTime>
  <Words>44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1_Dark Centage Theme</vt:lpstr>
      <vt:lpstr>How to Create a New Version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Dake</dc:creator>
  <cp:lastModifiedBy>Shannon Dake</cp:lastModifiedBy>
  <cp:revision>3</cp:revision>
  <dcterms:created xsi:type="dcterms:W3CDTF">2022-11-07T04:34:34Z</dcterms:created>
  <dcterms:modified xsi:type="dcterms:W3CDTF">2022-11-07T05:15:09Z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0x010100C5B812743A0BFB4AA140E636E1E61E26</vt:lpwstr>
  </property>
  <property fmtid="{D5CDD505-2E9C-101B-9397-08002B2CF9AE}" pid="3" name="MediaServiceImageTags">
    <vt:lpwstr/>
  </property>
</Properties>
</file>